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0" y="-55245"/>
          <a:ext cx="12191365" cy="6913880"/>
        </p:xfrm>
        <a:graphic>
          <a:graphicData uri="http://schemas.openxmlformats.org/drawingml/2006/table">
            <a:tbl>
              <a:tblPr/>
              <a:tblGrid>
                <a:gridCol w="1696085"/>
                <a:gridCol w="7442200"/>
                <a:gridCol w="3053080"/>
              </a:tblGrid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单双中特</a:t>
                      </a:r>
                      <a:endParaRPr lang="zh-CN" altLang="en-US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〖小单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小双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大双〗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??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三肖四尾</a:t>
                      </a:r>
                      <a:endParaRPr lang="zh-CN" sz="4000" b="1" i="0">
                        <a:solidFill>
                          <a:srgbClr val="FF0000"/>
                        </a:solidFill>
                        <a:latin typeface="华文中宋"/>
                        <a:ea typeface="华文中宋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猪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蛇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鼠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+ 6 1 4 5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五不中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 i="0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04 06 11 23 46</a:t>
                      </a:r>
                      <a:endParaRPr lang="en-US" altLang="zh-CN" sz="4400" b="1" i="0">
                        <a:solidFill>
                          <a:srgbClr val="0000FF"/>
                        </a:solidFill>
                        <a:latin typeface="Arial" panose="020B06040202020202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4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1">
                          <a:solidFill>
                            <a:srgbClr val="FF0000"/>
                          </a:solidFill>
                          <a:latin typeface="华文中宋"/>
                          <a:ea typeface="华文中宋"/>
                          <a:sym typeface="+mn-ea"/>
                        </a:rPr>
                        <a:t>绝杀四肖</a:t>
                      </a:r>
                      <a:endParaRPr lang="zh-CN" sz="40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40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4235"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4400" b="1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  <a:sym typeface="+mn-ea"/>
                        </a:rPr>
                        <a:t>115</a:t>
                      </a:r>
                      <a:r>
                        <a:rPr lang="zh-CN" sz="4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期</a:t>
                      </a:r>
                      <a:endParaRPr lang="zh-CN" sz="4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〖</a:t>
                      </a:r>
                      <a:r>
                        <a:rPr 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猪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兔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羊</a:t>
                      </a:r>
                      <a:r>
                        <a:rPr lang="en-US" altLang="zh-CN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0000FF"/>
                          </a:solidFill>
                          <a:latin typeface="Arial" panose="020B0604020202020204"/>
                          <a:ea typeface="宋体" panose="02010600030101010101" pitchFamily="2" charset="-122"/>
                          <a:sym typeface="+mn-ea"/>
                        </a:rPr>
                        <a:t>龙〗</a:t>
                      </a:r>
                      <a:endParaRPr lang="zh-CN" sz="4400" b="1" i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 latinLnBrk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开</a:t>
                      </a:r>
                      <a:r>
                        <a:rPr lang="en-US" altLang="zh-CN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:?? </a:t>
                      </a:r>
                      <a:r>
                        <a:rPr lang="zh-CN" altLang="en-US" sz="4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</a:t>
                      </a:r>
                      <a:endParaRPr lang="zh-CN" altLang="en-US" sz="4400" b="1" i="0">
                        <a:solidFill>
                          <a:srgbClr val="A07E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47625" marR="47625" marT="47625" marB="47625" anchor="ctr" anchorCtr="0">
                    <a:lnL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32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华文中宋</vt:lpstr>
      <vt:lpstr>Arial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A.o</cp:lastModifiedBy>
  <cp:revision>291</cp:revision>
  <dcterms:created xsi:type="dcterms:W3CDTF">2019-06-19T02:08:00Z</dcterms:created>
  <dcterms:modified xsi:type="dcterms:W3CDTF">2026-04-24T16:09:19Z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96A50D5357EF4CE48C668F3EA1E64781_11</vt:lpwstr>
  </property>
</Properties>
</file>